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3" r:id="rId2"/>
  </p:sldMasterIdLst>
  <p:notesMasterIdLst>
    <p:notesMasterId r:id="rId9"/>
  </p:notesMasterIdLst>
  <p:handoutMasterIdLst>
    <p:handoutMasterId r:id="rId10"/>
  </p:handoutMasterIdLst>
  <p:sldIdLst>
    <p:sldId id="473" r:id="rId3"/>
    <p:sldId id="474" r:id="rId4"/>
    <p:sldId id="475" r:id="rId5"/>
    <p:sldId id="476" r:id="rId6"/>
    <p:sldId id="477" r:id="rId7"/>
    <p:sldId id="478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0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orient="horz" pos="1406">
          <p15:clr>
            <a:srgbClr val="A4A3A4"/>
          </p15:clr>
        </p15:guide>
        <p15:guide id="4" orient="horz" pos="1186">
          <p15:clr>
            <a:srgbClr val="A4A3A4"/>
          </p15:clr>
        </p15:guide>
        <p15:guide id="5" orient="horz" pos="967">
          <p15:clr>
            <a:srgbClr val="A4A3A4"/>
          </p15:clr>
        </p15:guide>
        <p15:guide id="6" orient="horz" pos="755">
          <p15:clr>
            <a:srgbClr val="A4A3A4"/>
          </p15:clr>
        </p15:guide>
        <p15:guide id="7" orient="horz" pos="470">
          <p15:clr>
            <a:srgbClr val="A4A3A4"/>
          </p15:clr>
        </p15:guide>
        <p15:guide id="8" orient="horz" pos="327">
          <p15:clr>
            <a:srgbClr val="A4A3A4"/>
          </p15:clr>
        </p15:guide>
        <p15:guide id="9" orient="horz" pos="1612">
          <p15:clr>
            <a:srgbClr val="A4A3A4"/>
          </p15:clr>
        </p15:guide>
        <p15:guide id="10" orient="horz" pos="1835">
          <p15:clr>
            <a:srgbClr val="A4A3A4"/>
          </p15:clr>
        </p15:guide>
        <p15:guide id="11" orient="horz" pos="2053">
          <p15:clr>
            <a:srgbClr val="A4A3A4"/>
          </p15:clr>
        </p15:guide>
        <p15:guide id="12" orient="horz" pos="2479">
          <p15:clr>
            <a:srgbClr val="A4A3A4"/>
          </p15:clr>
        </p15:guide>
        <p15:guide id="13" orient="horz" pos="2705">
          <p15:clr>
            <a:srgbClr val="A4A3A4"/>
          </p15:clr>
        </p15:guide>
        <p15:guide id="14" orient="horz" pos="3023">
          <p15:clr>
            <a:srgbClr val="A4A3A4"/>
          </p15:clr>
        </p15:guide>
        <p15:guide id="15" orient="horz" pos="2273">
          <p15:clr>
            <a:srgbClr val="A4A3A4"/>
          </p15:clr>
        </p15:guide>
        <p15:guide id="16" pos="5479">
          <p15:clr>
            <a:srgbClr val="A4A3A4"/>
          </p15:clr>
        </p15:guide>
        <p15:guide id="17" pos="2599">
          <p15:clr>
            <a:srgbClr val="A4A3A4"/>
          </p15:clr>
        </p15:guide>
        <p15:guide id="18" pos="283">
          <p15:clr>
            <a:srgbClr val="A4A3A4"/>
          </p15:clr>
        </p15:guide>
        <p15:guide id="19" pos="593">
          <p15:clr>
            <a:srgbClr val="A4A3A4"/>
          </p15:clr>
        </p15:guide>
        <p15:guide id="20" pos="873">
          <p15:clr>
            <a:srgbClr val="A4A3A4"/>
          </p15:clr>
        </p15:guide>
        <p15:guide id="21" pos="1000">
          <p15:clr>
            <a:srgbClr val="A4A3A4"/>
          </p15:clr>
        </p15:guide>
        <p15:guide id="22" pos="1449">
          <p15:clr>
            <a:srgbClr val="A4A3A4"/>
          </p15:clr>
        </p15:guide>
        <p15:guide id="23" pos="2303">
          <p15:clr>
            <a:srgbClr val="A4A3A4"/>
          </p15:clr>
        </p15:guide>
        <p15:guide id="24" pos="1735">
          <p15:clr>
            <a:srgbClr val="A4A3A4"/>
          </p15:clr>
        </p15:guide>
        <p15:guide id="25" pos="2793">
          <p15:clr>
            <a:srgbClr val="A4A3A4"/>
          </p15:clr>
        </p15:guide>
        <p15:guide id="26" pos="3092">
          <p15:clr>
            <a:srgbClr val="A4A3A4"/>
          </p15:clr>
        </p15:guide>
        <p15:guide id="27" pos="3452">
          <p15:clr>
            <a:srgbClr val="A4A3A4"/>
          </p15:clr>
        </p15:guide>
        <p15:guide id="28" pos="3741">
          <p15:clr>
            <a:srgbClr val="A4A3A4"/>
          </p15:clr>
        </p15:guide>
        <p15:guide id="29" pos="4028">
          <p15:clr>
            <a:srgbClr val="A4A3A4"/>
          </p15:clr>
        </p15:guide>
        <p15:guide id="30" pos="4328">
          <p15:clr>
            <a:srgbClr val="A4A3A4"/>
          </p15:clr>
        </p15:guide>
        <p15:guide id="31" pos="4617">
          <p15:clr>
            <a:srgbClr val="A4A3A4"/>
          </p15:clr>
        </p15:guide>
        <p15:guide id="32" pos="5194">
          <p15:clr>
            <a:srgbClr val="A4A3A4"/>
          </p15:clr>
        </p15:guide>
        <p15:guide id="33" pos="5193">
          <p15:clr>
            <a:srgbClr val="A4A3A4"/>
          </p15:clr>
        </p15:guide>
        <p15:guide id="34" pos="202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 Devencenzi (Vega Consulting LLC)" initials="DD(CL" lastIdx="10" clrIdx="0"/>
  <p:cmAuthor id="1" name="Jon Jorczak" initials="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2E9"/>
    <a:srgbClr val="0072C6"/>
    <a:srgbClr val="00BCF2"/>
    <a:srgbClr val="0072C4"/>
    <a:srgbClr val="EB3CFF"/>
    <a:srgbClr val="005291"/>
    <a:srgbClr val="0092D2"/>
    <a:srgbClr val="41B3DC"/>
    <a:srgbClr val="1B79C4"/>
    <a:srgbClr val="54A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71444" autoAdjust="0"/>
  </p:normalViewPr>
  <p:slideViewPr>
    <p:cSldViewPr snapToGrid="0" showGuides="1">
      <p:cViewPr>
        <p:scale>
          <a:sx n="107" d="100"/>
          <a:sy n="107" d="100"/>
        </p:scale>
        <p:origin x="-1488" y="-222"/>
      </p:cViewPr>
      <p:guideLst>
        <p:guide orient="horz" pos="110"/>
        <p:guide orient="horz" pos="3132"/>
        <p:guide orient="horz" pos="1406"/>
        <p:guide orient="horz" pos="1186"/>
        <p:guide orient="horz" pos="967"/>
        <p:guide orient="horz" pos="755"/>
        <p:guide orient="horz" pos="470"/>
        <p:guide orient="horz" pos="327"/>
        <p:guide orient="horz" pos="1612"/>
        <p:guide orient="horz" pos="1835"/>
        <p:guide orient="horz" pos="2053"/>
        <p:guide orient="horz" pos="2479"/>
        <p:guide orient="horz" pos="2705"/>
        <p:guide orient="horz" pos="3023"/>
        <p:guide orient="horz" pos="2273"/>
        <p:guide pos="5479"/>
        <p:guide pos="2599"/>
        <p:guide pos="283"/>
        <p:guide pos="593"/>
        <p:guide pos="873"/>
        <p:guide pos="1000"/>
        <p:guide pos="1449"/>
        <p:guide pos="2303"/>
        <p:guide pos="1735"/>
        <p:guide pos="2793"/>
        <p:guide pos="3092"/>
        <p:guide pos="3452"/>
        <p:guide pos="3741"/>
        <p:guide pos="4028"/>
        <p:guide pos="4328"/>
        <p:guide pos="4617"/>
        <p:guide pos="5194"/>
        <p:guide pos="5193"/>
        <p:guide pos="20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A4908-F131-6B4F-B703-F4940903187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678D5-A924-724A-9CC8-25BBA7AA0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1A55-6A57-5141-A628-AA04EAF4415E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C26B4-1347-4C4B-AA5F-FCDAEA9B1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0000_Layer Comp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2" descr="Z:\Share\To-Jake\logos_for_jake\MSP_regula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4831240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4756636" y="334803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4756636" y="4001527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flipH="1">
            <a:off x="4303004" y="3999404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flipH="1">
            <a:off x="4508800" y="3752181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6636" y="707170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9088" y="2957444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3311" y="1917950"/>
            <a:ext cx="7826044" cy="73618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7615" y="3017520"/>
            <a:ext cx="3900012" cy="31470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11" name="Picture 14" descr="Z:\Share\To-Jake\logos_for_jake\MSP_regular_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517" y="4813638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4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3311" y="1917949"/>
            <a:ext cx="7826044" cy="745094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7615" y="3017520"/>
            <a:ext cx="3900012" cy="31470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10" name="Picture 14" descr="Z:\Share\To-Jake\logos_for_jake\MSP_regular_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517" y="4813638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4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46837" y="341946"/>
            <a:ext cx="5644598" cy="36576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93205" y="4056749"/>
            <a:ext cx="398869" cy="397604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46837" y="4056749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IN11_Sarah_01_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2" b="-232"/>
          <a:stretch/>
        </p:blipFill>
        <p:spPr>
          <a:xfrm>
            <a:off x="356017" y="1265931"/>
            <a:ext cx="2743200" cy="2743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146838" y="619559"/>
            <a:ext cx="4380725" cy="129274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headline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49195" y="2292302"/>
            <a:ext cx="3617959" cy="472197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14" name="Picture 12" descr="Z:\Share\To-Jake\logos_for_jake\MSP_regula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086" y="4812863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2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46837" y="341946"/>
            <a:ext cx="5644598" cy="36576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93205" y="4056749"/>
            <a:ext cx="398869" cy="397604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46837" y="4056749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146838" y="619559"/>
            <a:ext cx="4380725" cy="129274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headline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49195" y="2292302"/>
            <a:ext cx="3617959" cy="472197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79" y="1262669"/>
            <a:ext cx="2739318" cy="2739318"/>
          </a:xfrm>
          <a:prstGeom prst="rect">
            <a:avLst/>
          </a:prstGeom>
        </p:spPr>
      </p:pic>
      <p:pic>
        <p:nvPicPr>
          <p:cNvPr id="12" name="Picture 12" descr="Z:\Share\To-Jake\logos_for_jake\MSP_regula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086" y="4812863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9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46837" y="341946"/>
            <a:ext cx="5644598" cy="36576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693205" y="4056749"/>
            <a:ext cx="398869" cy="397604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146837" y="4056749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146838" y="619559"/>
            <a:ext cx="4380725" cy="129274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headline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49195" y="2292302"/>
            <a:ext cx="3617959" cy="472197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35" y="1265931"/>
            <a:ext cx="2734056" cy="2734056"/>
          </a:xfrm>
          <a:prstGeom prst="rect">
            <a:avLst/>
          </a:prstGeom>
        </p:spPr>
      </p:pic>
      <p:pic>
        <p:nvPicPr>
          <p:cNvPr id="12" name="Picture 12" descr="Z:\Share\To-Jake\logos_for_jake\MSP_regula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086" y="4812863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46837" y="341946"/>
            <a:ext cx="5644598" cy="36576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693205" y="4056749"/>
            <a:ext cx="398869" cy="397604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146837" y="4056749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146838" y="619559"/>
            <a:ext cx="4380725" cy="129274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headline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49195" y="2292302"/>
            <a:ext cx="3617959" cy="472197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33" y="1267930"/>
            <a:ext cx="2729723" cy="2734056"/>
          </a:xfrm>
          <a:prstGeom prst="rect">
            <a:avLst/>
          </a:prstGeom>
        </p:spPr>
      </p:pic>
      <p:pic>
        <p:nvPicPr>
          <p:cNvPr id="11" name="Picture 12" descr="Z:\Share\To-Jake\logos_for_jake\MSP_regula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086" y="4812863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5631"/>
            <a:ext cx="8229600" cy="367899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9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29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8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8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0001_Layer Comp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871230" y="436965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483855" y="4107151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481474" y="3856839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1230" y="744940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13682" y="2995214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623030" y="4107470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 descr="Z:\Share\To-Jake\logos_for_jake\MSP_regular_bl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87" y="4802622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3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  <a:noFill/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8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0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9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7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575050" y="1076327"/>
            <a:ext cx="5111750" cy="351829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575050" y="1076327"/>
            <a:ext cx="5111750" cy="351829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10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77904"/>
            <a:ext cx="5486400" cy="355997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9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10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77904"/>
            <a:ext cx="5486400" cy="355997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9514" y="1377950"/>
            <a:ext cx="2447925" cy="28892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936035" y="2874971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8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49292" y="2864338"/>
            <a:ext cx="1409346" cy="1406589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 smtClean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49292" y="1370755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936033" y="1377536"/>
            <a:ext cx="1409346" cy="1406589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b="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6007100" y="1381029"/>
            <a:ext cx="2661894" cy="288617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3" y="1370013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42031" y="1370013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07100" y="1381029"/>
            <a:ext cx="2661894" cy="287716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942031" y="2867908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49263" y="2863850"/>
            <a:ext cx="1409700" cy="1403350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2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9514" y="1377950"/>
            <a:ext cx="2447925" cy="28892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936035" y="2874971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8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49292" y="2864338"/>
            <a:ext cx="1409346" cy="1406589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 smtClean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49292" y="1370755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936033" y="1377536"/>
            <a:ext cx="1409346" cy="1406589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b="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6007100" y="1381029"/>
            <a:ext cx="2661894" cy="288617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3" y="1370013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42031" y="1370013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07100" y="1381029"/>
            <a:ext cx="2661894" cy="287716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942031" y="2867908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49263" y="2863850"/>
            <a:ext cx="1409700" cy="1403350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1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0004_Layer Comp 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882166" y="410211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492362" y="4077332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492362" y="3830085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82166" y="718186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4618" y="2968460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631585" y="4077651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Z:\Share\To-Jake\logos_for_jake\MSP_regula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492" y="4815506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2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1701" y="1381029"/>
            <a:ext cx="2247900" cy="288989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936035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49292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1" y="1381029"/>
            <a:ext cx="2894881" cy="1396315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5777166" y="1381029"/>
            <a:ext cx="2913008" cy="2889898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91" y="2864338"/>
            <a:ext cx="1409347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36035" y="2864338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77166" y="1381029"/>
            <a:ext cx="2913008" cy="2889897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9290" y="1381028"/>
            <a:ext cx="2894881" cy="1396315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</p:spTree>
    <p:extLst>
      <p:ext uri="{BB962C8B-B14F-4D97-AF65-F5344CB8AC3E}">
        <p14:creationId xmlns:p14="http://schemas.microsoft.com/office/powerpoint/2010/main" val="143501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1701" y="1381029"/>
            <a:ext cx="2247900" cy="288989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936035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49292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1" y="1381029"/>
            <a:ext cx="2894881" cy="1396315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5777166" y="1381029"/>
            <a:ext cx="2913008" cy="2889898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91" y="2864338"/>
            <a:ext cx="1409347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36035" y="2864338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77166" y="1381029"/>
            <a:ext cx="2913008" cy="2889897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9290" y="1381028"/>
            <a:ext cx="2894881" cy="1396315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1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30805" y="1375154"/>
            <a:ext cx="3742728" cy="289339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253403" y="1391509"/>
            <a:ext cx="1409346" cy="1392616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7253403" y="2864338"/>
            <a:ext cx="1409346" cy="1407138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2" y="1377536"/>
            <a:ext cx="1409346" cy="289339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936035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936033" y="1377536"/>
            <a:ext cx="1409346" cy="1406589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39649" y="2864337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936035" y="1377536"/>
            <a:ext cx="1409700" cy="1403350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259399" y="1381949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259399" y="2862815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5204" y="1376013"/>
            <a:ext cx="1403350" cy="289491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</p:spTree>
    <p:extLst>
      <p:ext uri="{BB962C8B-B14F-4D97-AF65-F5344CB8AC3E}">
        <p14:creationId xmlns:p14="http://schemas.microsoft.com/office/powerpoint/2010/main" val="332404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30805" y="1375154"/>
            <a:ext cx="3742728" cy="289339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253403" y="1391509"/>
            <a:ext cx="1409346" cy="1392616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7253403" y="2864338"/>
            <a:ext cx="1409346" cy="1407138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2" y="1377536"/>
            <a:ext cx="1409346" cy="289339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936035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936033" y="1377536"/>
            <a:ext cx="1409346" cy="1406589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39649" y="2864337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936035" y="1377536"/>
            <a:ext cx="1409700" cy="1403350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259399" y="1381949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259399" y="2862815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5204" y="1376013"/>
            <a:ext cx="1403350" cy="289491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2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951517" y="1392437"/>
            <a:ext cx="4286250" cy="285373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8045" y="1392437"/>
            <a:ext cx="1409346" cy="1391688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8047" y="2854814"/>
            <a:ext cx="1409346" cy="1394376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321103" y="1392437"/>
            <a:ext cx="2374900" cy="285675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5532" y="2854814"/>
            <a:ext cx="1403350" cy="139520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7691" y="1392437"/>
            <a:ext cx="1409700" cy="1391688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21103" y="1392437"/>
            <a:ext cx="2374900" cy="285486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</p:spTree>
    <p:extLst>
      <p:ext uri="{BB962C8B-B14F-4D97-AF65-F5344CB8AC3E}">
        <p14:creationId xmlns:p14="http://schemas.microsoft.com/office/powerpoint/2010/main" val="332404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951517" y="1392437"/>
            <a:ext cx="4286250" cy="285373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8045" y="1392437"/>
            <a:ext cx="1409346" cy="1391688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8047" y="2854814"/>
            <a:ext cx="1409346" cy="1394376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321103" y="1392437"/>
            <a:ext cx="2374900" cy="285675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5532" y="2854814"/>
            <a:ext cx="1403350" cy="139520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7691" y="1392437"/>
            <a:ext cx="1409700" cy="1391688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21103" y="1392437"/>
            <a:ext cx="2374900" cy="285486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8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8045" y="1392437"/>
            <a:ext cx="1409346" cy="1391688"/>
          </a:xfrm>
          <a:prstGeom prst="rect">
            <a:avLst/>
          </a:prstGeom>
          <a:solidFill>
            <a:srgbClr val="6DC2E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9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8047" y="2854813"/>
            <a:ext cx="1409346" cy="1403001"/>
          </a:xfrm>
          <a:prstGeom prst="rect">
            <a:avLst/>
          </a:prstGeom>
          <a:solidFill>
            <a:srgbClr val="00529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959164" y="1401062"/>
            <a:ext cx="6728214" cy="2856753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1B3DC"/>
              </a:buClr>
              <a:buSzTx/>
              <a:buFont typeface="Arial" pitchFamily="34" charset="0"/>
              <a:buNone/>
              <a:tabLst/>
              <a:defRPr/>
            </a:pPr>
            <a:endParaRPr lang="en-US" sz="15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045" y="1389386"/>
            <a:ext cx="1403350" cy="1394376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8048" y="2853537"/>
            <a:ext cx="1409345" cy="1404277"/>
          </a:xfrm>
          <a:solidFill>
            <a:srgbClr val="0072C6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959164" y="1401062"/>
            <a:ext cx="6728214" cy="284812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</p:spTree>
    <p:extLst>
      <p:ext uri="{BB962C8B-B14F-4D97-AF65-F5344CB8AC3E}">
        <p14:creationId xmlns:p14="http://schemas.microsoft.com/office/powerpoint/2010/main" val="332404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8045" y="1392437"/>
            <a:ext cx="1409346" cy="1391688"/>
          </a:xfrm>
          <a:prstGeom prst="rect">
            <a:avLst/>
          </a:prstGeom>
          <a:solidFill>
            <a:srgbClr val="6DC2E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9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8047" y="2854814"/>
            <a:ext cx="1409346" cy="1392115"/>
          </a:xfrm>
          <a:prstGeom prst="rect">
            <a:avLst/>
          </a:prstGeom>
          <a:solidFill>
            <a:srgbClr val="00529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959164" y="1390176"/>
            <a:ext cx="6728214" cy="2856753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1B3DC"/>
              </a:buClr>
              <a:buSzTx/>
              <a:buFont typeface="Arial" pitchFamily="34" charset="0"/>
              <a:buNone/>
              <a:tabLst/>
              <a:defRPr/>
            </a:pPr>
            <a:endParaRPr lang="en-US" sz="15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045" y="1390175"/>
            <a:ext cx="1403350" cy="13939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8045" y="2854813"/>
            <a:ext cx="1409345" cy="1392115"/>
          </a:xfrm>
          <a:solidFill>
            <a:srgbClr val="0072C6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959164" y="1401062"/>
            <a:ext cx="6728214" cy="284812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5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9881" y="1372849"/>
            <a:ext cx="2447925" cy="28892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3344" y="72873"/>
            <a:ext cx="8485596" cy="529731"/>
          </a:xfrm>
        </p:spPr>
        <p:txBody>
          <a:bodyPr tIns="0" anchor="t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007100" y="1371600"/>
            <a:ext cx="2661894" cy="1405744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49292" y="1371600"/>
            <a:ext cx="2894936" cy="1405744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2" y="2864339"/>
            <a:ext cx="1409346" cy="1402862"/>
          </a:xfrm>
          <a:prstGeom prst="rect">
            <a:avLst/>
          </a:prstGeom>
          <a:solidFill>
            <a:srgbClr val="6DC2E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 smtClean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936035" y="2864339"/>
            <a:ext cx="1409346" cy="140286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007100" y="2864339"/>
            <a:ext cx="2661894" cy="1402861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92" y="1369232"/>
            <a:ext cx="2894936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48938" y="2863850"/>
            <a:ext cx="1409700" cy="14033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007100" y="1369232"/>
            <a:ext cx="2661894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7100" y="2864339"/>
            <a:ext cx="2661894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36035" y="2864339"/>
            <a:ext cx="1408193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</p:spTree>
    <p:extLst>
      <p:ext uri="{BB962C8B-B14F-4D97-AF65-F5344CB8AC3E}">
        <p14:creationId xmlns:p14="http://schemas.microsoft.com/office/powerpoint/2010/main" val="316652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9881" y="1372849"/>
            <a:ext cx="2447925" cy="28892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007100" y="1371600"/>
            <a:ext cx="2661894" cy="1405744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49292" y="1371600"/>
            <a:ext cx="2894936" cy="1405744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2" y="2864339"/>
            <a:ext cx="1409346" cy="1402862"/>
          </a:xfrm>
          <a:prstGeom prst="rect">
            <a:avLst/>
          </a:prstGeom>
          <a:solidFill>
            <a:srgbClr val="6DC2E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 smtClean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936035" y="2864339"/>
            <a:ext cx="1409346" cy="140286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007100" y="2864339"/>
            <a:ext cx="2661894" cy="1402861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92" y="1369232"/>
            <a:ext cx="2894936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48938" y="2863850"/>
            <a:ext cx="1409700" cy="14033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007100" y="1369232"/>
            <a:ext cx="2661894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7100" y="2864339"/>
            <a:ext cx="2661894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36035" y="2864339"/>
            <a:ext cx="1408193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5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_0001_Layer Comp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10272" r="17057" b="7457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8352" y="336926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12" name="Rectangle 11"/>
          <p:cNvSpPr/>
          <p:nvPr userDrawn="1"/>
        </p:nvSpPr>
        <p:spPr>
          <a:xfrm flipH="1">
            <a:off x="658352" y="4003650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H="1">
            <a:off x="204720" y="4001527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410516" y="3754304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4" descr="Z:\Share\To-Jake\logos_for_jake\MSP_regular_bl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582" y="4807607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9026" y="652085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52" y="2913375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2F76-3C27-4110-BAFB-766229BAEFA6}" type="datetimeFigureOut">
              <a:rPr lang="hr-HR" smtClean="0"/>
              <a:t>26.11.2012.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E462-F188-44A0-BE07-F9333A4068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169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2907953"/>
            <a:ext cx="4705063" cy="134599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1556880"/>
            <a:ext cx="7395458" cy="1351077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353342"/>
            <a:ext cx="1880604" cy="4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01929" y="1563129"/>
            <a:ext cx="6723186" cy="268965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6" y="1563140"/>
            <a:ext cx="6723139" cy="134481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353342"/>
            <a:ext cx="1880604" cy="40290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6" y="2908931"/>
            <a:ext cx="6723140" cy="134424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749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201929" y="1563129"/>
            <a:ext cx="6723186" cy="268965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6" y="1561233"/>
            <a:ext cx="6723139" cy="134672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6" y="2907957"/>
            <a:ext cx="6723139" cy="1344829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353343"/>
            <a:ext cx="1880604" cy="4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01929" y="1563129"/>
            <a:ext cx="6723186" cy="268965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1561233"/>
            <a:ext cx="6723186" cy="2693887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29" y="2907953"/>
            <a:ext cx="6723186" cy="1344829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218301"/>
            <a:ext cx="1344637" cy="13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8" y="352808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0" y="0"/>
            <a:ext cx="9144001" cy="51435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01929" y="1563129"/>
            <a:ext cx="5378549" cy="268965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1561851"/>
            <a:ext cx="5379716" cy="134610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2910293"/>
            <a:ext cx="5379716" cy="1342493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353343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0"/>
            <a:ext cx="9144001" cy="51435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gray">
          <a:xfrm>
            <a:off x="201929" y="1563129"/>
            <a:ext cx="5378549" cy="268965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3130"/>
            <a:ext cx="5379716" cy="134482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2910293"/>
            <a:ext cx="5379716" cy="1342493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217134"/>
            <a:ext cx="1344637" cy="13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0" y="352808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0"/>
            <a:ext cx="91427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01930" y="1563129"/>
            <a:ext cx="4706230" cy="268965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1851"/>
            <a:ext cx="4707398" cy="134610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2910293"/>
            <a:ext cx="4707398" cy="1342493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353343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0"/>
            <a:ext cx="91427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201930" y="1563129"/>
            <a:ext cx="4706230" cy="268965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1847"/>
            <a:ext cx="4707398" cy="134610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2910273"/>
            <a:ext cx="4707398" cy="1342493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217134"/>
            <a:ext cx="1344637" cy="13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2" y="4546066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0"/>
            <a:ext cx="9144001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01929" y="1563129"/>
            <a:ext cx="5378549" cy="268965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1851"/>
            <a:ext cx="5379716" cy="134610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2" y="2910293"/>
            <a:ext cx="5379716" cy="1342493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353343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C12_Sam_001_16x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309337" y="410211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9337" y="718186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51789" y="2968460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5309337" y="4076935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H="1">
            <a:off x="4855705" y="4074812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H="1">
            <a:off x="5061501" y="3827589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Z:\Share\To-Jake\logos_for_jake\MSP_regular_bl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1" y="4802622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4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01929" y="1563129"/>
            <a:ext cx="5378549" cy="268965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217134"/>
            <a:ext cx="1344637" cy="13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1851"/>
            <a:ext cx="5379716" cy="134610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2" y="2910293"/>
            <a:ext cx="5379716" cy="1342493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5" y="352808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" y="1"/>
            <a:ext cx="9143533" cy="51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01929" y="1563129"/>
            <a:ext cx="4033912" cy="336207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1851"/>
            <a:ext cx="4035079" cy="201852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580371"/>
            <a:ext cx="4035079" cy="1344828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353343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" y="1"/>
            <a:ext cx="9143533" cy="51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01929" y="1563129"/>
            <a:ext cx="4033912" cy="336207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218301"/>
            <a:ext cx="1344637" cy="13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1851"/>
            <a:ext cx="4035079" cy="201852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580371"/>
            <a:ext cx="4035079" cy="1344828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4546066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4" y="3"/>
            <a:ext cx="9142698" cy="514349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01929" y="1563129"/>
            <a:ext cx="5378549" cy="201724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3129"/>
            <a:ext cx="5379716" cy="2017242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3580371"/>
            <a:ext cx="4035079" cy="1344828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353343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4" y="3"/>
            <a:ext cx="9142698" cy="514349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gray">
          <a:xfrm>
            <a:off x="201929" y="1563129"/>
            <a:ext cx="5378549" cy="201724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218301"/>
            <a:ext cx="1344637" cy="13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1563129"/>
            <a:ext cx="5379716" cy="2017241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3577242"/>
            <a:ext cx="4035079" cy="1344828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353343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8" y="5838"/>
            <a:ext cx="9140463" cy="51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01976" y="1563139"/>
            <a:ext cx="5378549" cy="33620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29" y="1563129"/>
            <a:ext cx="5378549" cy="2017242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0" y="3579203"/>
            <a:ext cx="5378549" cy="134599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353343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8" y="5837"/>
            <a:ext cx="9140463" cy="513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 bwMode="gray">
          <a:xfrm>
            <a:off x="201976" y="890733"/>
            <a:ext cx="5378549" cy="2689638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29" y="890132"/>
            <a:ext cx="5378549" cy="134541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29" y="2234375"/>
            <a:ext cx="5378549" cy="134599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" y="3580371"/>
            <a:ext cx="1344637" cy="13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4546066"/>
            <a:ext cx="1141803" cy="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01976" y="890733"/>
            <a:ext cx="7395458" cy="201722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889767"/>
            <a:ext cx="7394337" cy="2023491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2907958"/>
            <a:ext cx="7395505" cy="134541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847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01976" y="890733"/>
            <a:ext cx="7395458" cy="201722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889767"/>
            <a:ext cx="7394337" cy="2023491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1563129"/>
            <a:ext cx="8740142" cy="1347163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26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_0002_Layer Comp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8470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53066" y="306222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13" name="Rectangle 12"/>
          <p:cNvSpPr/>
          <p:nvPr userDrawn="1"/>
        </p:nvSpPr>
        <p:spPr>
          <a:xfrm flipH="1">
            <a:off x="653066" y="3972946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199434" y="3970823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405230" y="3723600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4" descr="Z:\Share\To-Jake\logos_for_jake\MSP_regular_bl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44700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3066" y="2726089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9026" y="652085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5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1563129"/>
            <a:ext cx="8740142" cy="1347163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0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1563129"/>
            <a:ext cx="8740142" cy="1347163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17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891882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37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891882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6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891882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56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891882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6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891882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891882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062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891882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891882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10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891882"/>
            <a:ext cx="4033911" cy="1913985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891882"/>
            <a:ext cx="4033911" cy="1913985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03815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891882"/>
            <a:ext cx="4033911" cy="1913985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891882"/>
            <a:ext cx="4033911" cy="1913985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762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0003_Layer Comp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5233580" y="245654"/>
            <a:ext cx="3184052" cy="3875969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33582" y="1300918"/>
            <a:ext cx="3184050" cy="146576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4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</a:t>
            </a:r>
            <a:br>
              <a:rPr lang="en-US" dirty="0" smtClean="0"/>
            </a:b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233" y="3463134"/>
            <a:ext cx="2841411" cy="429521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8472687" y="4175960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472687" y="3928713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7611116" y="4176386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 descr="Z:\Share\To-Jake\logos_for_jake\MSP_regular_bl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86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8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9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748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162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661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47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891882"/>
            <a:ext cx="9144000" cy="4251618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32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897991"/>
            <a:ext cx="8740141" cy="1516697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4211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29" y="891883"/>
            <a:ext cx="8740142" cy="1845826"/>
          </a:xfrm>
          <a:prstGeom prst="rect">
            <a:avLst/>
          </a:prstGeom>
        </p:spPr>
        <p:txBody>
          <a:bodyPr/>
          <a:lstStyle>
            <a:lvl1pPr marL="213614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24" indent="-206610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38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928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70017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679157"/>
            <a:ext cx="9144001" cy="464344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87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81051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43396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9" indent="0" algn="ctr">
              <a:buNone/>
              <a:defRPr sz="1500"/>
            </a:lvl2pPr>
            <a:lvl3pPr marL="685739" indent="0" algn="ctr">
              <a:buNone/>
              <a:defRPr sz="1350"/>
            </a:lvl3pPr>
            <a:lvl4pPr marL="1028607" indent="0" algn="ctr">
              <a:buNone/>
              <a:defRPr sz="1200"/>
            </a:lvl4pPr>
            <a:lvl5pPr marL="1371476" indent="0" algn="ctr">
              <a:buNone/>
              <a:defRPr sz="1200"/>
            </a:lvl5pPr>
            <a:lvl6pPr marL="1714345" indent="0" algn="ctr">
              <a:buNone/>
              <a:defRPr sz="1200"/>
            </a:lvl6pPr>
            <a:lvl7pPr marL="2057215" indent="0" algn="ctr">
              <a:buNone/>
              <a:defRPr sz="1200"/>
            </a:lvl7pPr>
            <a:lvl8pPr marL="2400084" indent="0" algn="ctr">
              <a:buNone/>
              <a:defRPr sz="1200"/>
            </a:lvl8pPr>
            <a:lvl9pPr marL="2742953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457450" cy="273844"/>
          </a:xfrm>
          <a:prstGeom prst="rect">
            <a:avLst/>
          </a:prstGeom>
        </p:spPr>
        <p:txBody>
          <a:bodyPr/>
          <a:lstStyle/>
          <a:p>
            <a:pPr defTabSz="685845"/>
            <a:fld id="{E3633DEA-6074-4352-A2FC-4A96CFF82AB9}" type="datetimeFigureOut">
              <a:rPr lang="hr-HR" smtClean="0">
                <a:solidFill>
                  <a:srgbClr val="505050"/>
                </a:solidFill>
              </a:rPr>
              <a:pPr defTabSz="685845"/>
              <a:t>26.11.2012.</a:t>
            </a:fld>
            <a:endParaRPr lang="hr-HR">
              <a:solidFill>
                <a:srgbClr val="505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 defTabSz="685845"/>
            <a:endParaRPr lang="hr-HR">
              <a:solidFill>
                <a:srgbClr val="505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1" y="4767263"/>
            <a:ext cx="2457450" cy="273844"/>
          </a:xfrm>
          <a:prstGeom prst="rect">
            <a:avLst/>
          </a:prstGeom>
        </p:spPr>
        <p:txBody>
          <a:bodyPr/>
          <a:lstStyle/>
          <a:p>
            <a:pPr defTabSz="685845"/>
            <a:fld id="{6CD0CAE1-8F92-4387-9747-E7B52B14CED0}" type="slidenum">
              <a:rPr lang="hr-HR" smtClean="0">
                <a:solidFill>
                  <a:srgbClr val="505050"/>
                </a:solidFill>
              </a:rPr>
              <a:pPr defTabSz="685845"/>
              <a:t>‹#›</a:t>
            </a:fld>
            <a:endParaRPr lang="hr-HR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7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27067" y="464639"/>
            <a:ext cx="7302500" cy="27230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24514" y="1345644"/>
            <a:ext cx="6326187" cy="83026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5071" y="2176993"/>
            <a:ext cx="3900012" cy="419605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71641" y="3242463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78219" y="2995240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27067" y="3242628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 descr="Z:\Share\To-Jake\logos_for_jake\MSP_regul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263" y="4810846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9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3311" y="1917949"/>
            <a:ext cx="7826044" cy="745094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7615" y="3017520"/>
            <a:ext cx="3900012" cy="31470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11" name="Picture 14" descr="Z:\Share\To-Jake\logos_for_jake\MSP_regular_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517" y="4813638"/>
            <a:ext cx="2857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4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730F-B7E3-6A47-BE8A-187D77555B7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724" r:id="rId3"/>
    <p:sldLayoutId id="2147483725" r:id="rId4"/>
    <p:sldLayoutId id="2147483722" r:id="rId5"/>
    <p:sldLayoutId id="2147483723" r:id="rId6"/>
    <p:sldLayoutId id="2147483726" r:id="rId7"/>
    <p:sldLayoutId id="2147483727" r:id="rId8"/>
    <p:sldLayoutId id="2147483680" r:id="rId9"/>
    <p:sldLayoutId id="2147483683" r:id="rId10"/>
    <p:sldLayoutId id="2147483682" r:id="rId11"/>
    <p:sldLayoutId id="2147483728" r:id="rId12"/>
    <p:sldLayoutId id="2147483732" r:id="rId13"/>
    <p:sldLayoutId id="2147483730" r:id="rId14"/>
    <p:sldLayoutId id="2147483731" r:id="rId15"/>
    <p:sldLayoutId id="2147483720" r:id="rId16"/>
    <p:sldLayoutId id="2147483697" r:id="rId17"/>
    <p:sldLayoutId id="2147483663" r:id="rId18"/>
    <p:sldLayoutId id="2147483698" r:id="rId19"/>
    <p:sldLayoutId id="2147483666" r:id="rId20"/>
    <p:sldLayoutId id="2147483700" r:id="rId21"/>
    <p:sldLayoutId id="2147483664" r:id="rId22"/>
    <p:sldLayoutId id="2147483699" r:id="rId23"/>
    <p:sldLayoutId id="2147483667" r:id="rId24"/>
    <p:sldLayoutId id="2147483701" r:id="rId25"/>
    <p:sldLayoutId id="2147483668" r:id="rId26"/>
    <p:sldLayoutId id="2147483702" r:id="rId27"/>
    <p:sldLayoutId id="2147483741" r:id="rId28"/>
    <p:sldLayoutId id="2147483740" r:id="rId29"/>
    <p:sldLayoutId id="2147483743" r:id="rId30"/>
    <p:sldLayoutId id="2147483748" r:id="rId31"/>
    <p:sldLayoutId id="2147483744" r:id="rId32"/>
    <p:sldLayoutId id="2147483749" r:id="rId33"/>
    <p:sldLayoutId id="2147483745" r:id="rId34"/>
    <p:sldLayoutId id="2147483750" r:id="rId35"/>
    <p:sldLayoutId id="2147483746" r:id="rId36"/>
    <p:sldLayoutId id="2147483751" r:id="rId37"/>
    <p:sldLayoutId id="2147483747" r:id="rId38"/>
    <p:sldLayoutId id="2147483752" r:id="rId39"/>
    <p:sldLayoutId id="2147483791" r:id="rId4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 cap="none" baseline="0">
          <a:solidFill>
            <a:schemeClr val="tx1"/>
          </a:solidFill>
          <a:latin typeface="Segoe Light"/>
          <a:ea typeface="Segoe UI" pitchFamily="34" charset="0"/>
          <a:cs typeface="Sego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2C6"/>
        </a:buClr>
        <a:buFont typeface="Arial"/>
        <a:buChar char="•"/>
        <a:defRPr lang="en-US" sz="2800" b="0" i="0" kern="1200" dirty="0" smtClean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457200" rtl="0" eaLnBrk="1" latinLnBrk="0" hangingPunct="1">
        <a:spcBef>
          <a:spcPts val="400"/>
        </a:spcBef>
        <a:buClr>
          <a:srgbClr val="0072C6"/>
        </a:buClr>
        <a:buSzPct val="70000"/>
        <a:buFont typeface="Courier New" pitchFamily="49" charset="0"/>
        <a:buChar char="o"/>
        <a:defRPr lang="en-US" sz="2400" b="0" i="0" kern="1200" dirty="0" smtClean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2C6"/>
        </a:buClr>
        <a:buFont typeface="Wingdings" pitchFamily="2" charset="2"/>
        <a:buChar char="§"/>
        <a:defRPr lang="en-US" sz="2000" b="0" i="0" kern="1200" dirty="0" smtClean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2C6"/>
        </a:buClr>
        <a:buFont typeface="Arial"/>
        <a:buChar char="–"/>
        <a:defRPr lang="en-US" sz="1600" b="0" i="0" kern="1200" dirty="0" smtClean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2C6"/>
        </a:buClr>
        <a:buFont typeface="Arial"/>
        <a:buChar char="»"/>
        <a:defRPr lang="en-US" sz="1600" b="0" i="0" kern="1200" dirty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17133"/>
            <a:ext cx="8741880" cy="674749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891883"/>
            <a:ext cx="874014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45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34" marR="0" indent="-252134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62" marR="0" indent="-177428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14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0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9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074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7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2 </a:t>
            </a:r>
            <a:r>
              <a:rPr lang="hr-HR" dirty="0" err="1" smtClean="0"/>
              <a:t>dev</a:t>
            </a:r>
            <a:r>
              <a:rPr lang="hr-HR" dirty="0" smtClean="0"/>
              <a:t> </a:t>
            </a:r>
            <a:r>
              <a:rPr lang="hr-HR" dirty="0" err="1" smtClean="0"/>
              <a:t>tracka</a:t>
            </a:r>
            <a:endParaRPr lang="hr-HR" dirty="0" smtClean="0"/>
          </a:p>
          <a:p>
            <a:pPr lvl="1"/>
            <a:r>
              <a:rPr lang="hr-HR" dirty="0" smtClean="0"/>
              <a:t>Windows 8 development</a:t>
            </a:r>
          </a:p>
          <a:p>
            <a:pPr lvl="1"/>
            <a:r>
              <a:rPr lang="hr-HR" dirty="0" smtClean="0"/>
              <a:t>Web development (</a:t>
            </a:r>
            <a:r>
              <a:rPr lang="hr-HR" dirty="0" err="1" smtClean="0"/>
              <a:t>ASP.NET</a:t>
            </a:r>
            <a:r>
              <a:rPr lang="hr-HR" dirty="0" smtClean="0"/>
              <a:t> MVC)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DEV </a:t>
            </a:r>
            <a:r>
              <a:rPr lang="hr-HR" dirty="0" err="1" smtClean="0"/>
              <a:t>tracks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12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Dan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Uvodno predavanje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4115291" y="1075295"/>
            <a:ext cx="1044000" cy="2543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WEB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25974" y="1081029"/>
            <a:ext cx="936000" cy="2443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W8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60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Dan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</a:t>
            </a:r>
            <a:r>
              <a:rPr lang="en-US" dirty="0"/>
              <a:t>8 </a:t>
            </a:r>
            <a:r>
              <a:rPr lang="en-US" dirty="0" err="1"/>
              <a:t>platforma</a:t>
            </a:r>
            <a:r>
              <a:rPr lang="en-US" dirty="0"/>
              <a:t> (45 - 60 </a:t>
            </a:r>
            <a:r>
              <a:rPr lang="en-US" dirty="0" err="1"/>
              <a:t>minuta</a:t>
            </a:r>
            <a:r>
              <a:rPr lang="en-US" dirty="0"/>
              <a:t>) </a:t>
            </a:r>
            <a:endParaRPr lang="hr-HR" dirty="0"/>
          </a:p>
          <a:p>
            <a:r>
              <a:rPr lang="hr-HR" dirty="0"/>
              <a:t>Dizajn aplikacija – </a:t>
            </a:r>
            <a:r>
              <a:rPr lang="hr-HR" i="1" dirty="0"/>
              <a:t>Microsoft </a:t>
            </a:r>
            <a:r>
              <a:rPr lang="hr-HR" i="1" dirty="0" err="1"/>
              <a:t>Design</a:t>
            </a:r>
            <a:r>
              <a:rPr lang="hr-HR" i="1" dirty="0"/>
              <a:t> </a:t>
            </a:r>
            <a:r>
              <a:rPr lang="hr-HR" i="1" dirty="0" err="1"/>
              <a:t>principles</a:t>
            </a:r>
            <a:r>
              <a:rPr lang="hr-HR" i="1" dirty="0"/>
              <a:t> </a:t>
            </a:r>
            <a:r>
              <a:rPr lang="hr-HR" dirty="0"/>
              <a:t>(45 – 60 minuta</a:t>
            </a:r>
            <a:r>
              <a:rPr lang="hr-HR" dirty="0" smtClean="0"/>
              <a:t>)</a:t>
            </a:r>
          </a:p>
          <a:p>
            <a:r>
              <a:rPr lang="hr-HR" dirty="0"/>
              <a:t>Web </a:t>
            </a:r>
            <a:r>
              <a:rPr lang="hr-HR" dirty="0" err="1"/>
              <a:t>fundamentals</a:t>
            </a:r>
            <a:r>
              <a:rPr lang="hr-HR" dirty="0"/>
              <a:t> (40 do 60 </a:t>
            </a:r>
            <a:r>
              <a:rPr lang="hr-HR" dirty="0" smtClean="0"/>
              <a:t>minuta)</a:t>
            </a:r>
          </a:p>
          <a:p>
            <a:r>
              <a:rPr lang="hr-HR" dirty="0"/>
              <a:t>Web </a:t>
            </a:r>
            <a:r>
              <a:rPr lang="hr-HR" dirty="0" err="1"/>
              <a:t>fundametals</a:t>
            </a:r>
            <a:r>
              <a:rPr lang="hr-HR" dirty="0"/>
              <a:t> 2 (40 do 60 minuta)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58736" y="1089907"/>
            <a:ext cx="936000" cy="2443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W8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62152" y="2041307"/>
            <a:ext cx="936000" cy="2443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W8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42590" y="2517744"/>
            <a:ext cx="1044000" cy="2543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WEB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69080" y="3003798"/>
            <a:ext cx="1044000" cy="2543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WEB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12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Dan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Što .NET </a:t>
            </a:r>
            <a:r>
              <a:rPr lang="hr-HR" dirty="0" err="1"/>
              <a:t>developeri</a:t>
            </a:r>
            <a:r>
              <a:rPr lang="hr-HR" dirty="0"/>
              <a:t> trebaju znati o </a:t>
            </a:r>
            <a:r>
              <a:rPr lang="hr-HR" dirty="0" err="1"/>
              <a:t>WinRT</a:t>
            </a:r>
            <a:r>
              <a:rPr lang="hr-HR" dirty="0"/>
              <a:t> arhitekturi? (45 – 60 minuta</a:t>
            </a:r>
            <a:r>
              <a:rPr lang="hr-HR" dirty="0" smtClean="0"/>
              <a:t>)</a:t>
            </a:r>
            <a:endParaRPr lang="hr-HR" b="1" dirty="0"/>
          </a:p>
          <a:p>
            <a:r>
              <a:rPr lang="hr-HR" dirty="0"/>
              <a:t>Izrada korisničkog sučelja Windows 8 aplikacije (45 – 60 minuta</a:t>
            </a:r>
            <a:r>
              <a:rPr lang="hr-HR" dirty="0" smtClean="0"/>
              <a:t>)</a:t>
            </a:r>
          </a:p>
          <a:p>
            <a:r>
              <a:rPr lang="hr-HR" dirty="0"/>
              <a:t>Uvod u </a:t>
            </a:r>
            <a:r>
              <a:rPr lang="hr-HR" dirty="0" err="1"/>
              <a:t>ASP.NET</a:t>
            </a:r>
            <a:r>
              <a:rPr lang="hr-HR" dirty="0"/>
              <a:t> MVC3 </a:t>
            </a:r>
            <a:r>
              <a:rPr lang="hr-HR" dirty="0" err="1"/>
              <a:t>framework</a:t>
            </a:r>
            <a:r>
              <a:rPr lang="hr-HR" dirty="0"/>
              <a:t> (40 do 60 minuta</a:t>
            </a:r>
            <a:r>
              <a:rPr lang="hr-HR" dirty="0" smtClean="0"/>
              <a:t>)</a:t>
            </a:r>
          </a:p>
          <a:p>
            <a:r>
              <a:rPr lang="hr-HR" dirty="0"/>
              <a:t>Uvod u baze podataka (40 do 60 minuta)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14382" y="1501802"/>
            <a:ext cx="936000" cy="2443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W8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4098" y="2437105"/>
            <a:ext cx="936000" cy="2443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W8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12474" y="3863636"/>
            <a:ext cx="1044000" cy="2543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WEB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33824" y="3380364"/>
            <a:ext cx="1044000" cy="2543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WEB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65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Dan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Windows </a:t>
            </a:r>
            <a:r>
              <a:rPr lang="hr-HR" dirty="0"/>
              <a:t>8 </a:t>
            </a:r>
            <a:r>
              <a:rPr lang="hr-HR" dirty="0" err="1"/>
              <a:t>Contracts</a:t>
            </a:r>
            <a:r>
              <a:rPr lang="hr-HR" i="1" dirty="0"/>
              <a:t> </a:t>
            </a:r>
            <a:r>
              <a:rPr lang="hr-HR" dirty="0"/>
              <a:t>(45 – 60 minuta</a:t>
            </a:r>
            <a:r>
              <a:rPr lang="hr-HR" dirty="0" smtClean="0"/>
              <a:t>)</a:t>
            </a:r>
            <a:endParaRPr lang="hr-HR" dirty="0"/>
          </a:p>
          <a:p>
            <a:r>
              <a:rPr lang="hr-HR" dirty="0"/>
              <a:t>Windows 8 pločice i notifikacije (45 – 60 </a:t>
            </a:r>
            <a:r>
              <a:rPr lang="hr-HR" dirty="0" smtClean="0"/>
              <a:t>min.)</a:t>
            </a:r>
            <a:endParaRPr lang="hr-HR" dirty="0"/>
          </a:p>
          <a:p>
            <a:r>
              <a:rPr lang="hr-HR" dirty="0"/>
              <a:t>Uvod u </a:t>
            </a:r>
            <a:r>
              <a:rPr lang="hr-HR" dirty="0" err="1"/>
              <a:t>Entity</a:t>
            </a:r>
            <a:r>
              <a:rPr lang="hr-HR" dirty="0"/>
              <a:t> Framework (40 do 60 </a:t>
            </a:r>
            <a:r>
              <a:rPr lang="hr-HR" dirty="0" smtClean="0"/>
              <a:t>min.)</a:t>
            </a:r>
          </a:p>
          <a:p>
            <a:r>
              <a:rPr lang="hr-HR" dirty="0"/>
              <a:t>Izrada </a:t>
            </a:r>
            <a:r>
              <a:rPr lang="hr-HR" dirty="0" err="1"/>
              <a:t>ASP.NET</a:t>
            </a:r>
            <a:r>
              <a:rPr lang="hr-HR" dirty="0"/>
              <a:t> MVC3 aplikacije uz korištenjem EF (40 do 60 minuta) – prvi dio</a:t>
            </a:r>
          </a:p>
          <a:p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6948368" y="1057004"/>
            <a:ext cx="936000" cy="2443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W8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20101" y="1596505"/>
            <a:ext cx="936000" cy="2443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W8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62368" y="2089572"/>
            <a:ext cx="1044000" cy="2543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WEB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6" y="3046882"/>
            <a:ext cx="1044000" cy="2543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WEB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26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Dan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Windows </a:t>
            </a:r>
            <a:r>
              <a:rPr lang="hr-HR" dirty="0" err="1"/>
              <a:t>Store</a:t>
            </a:r>
            <a:r>
              <a:rPr lang="hr-HR" dirty="0"/>
              <a:t> (45 – 60 minuta)</a:t>
            </a:r>
          </a:p>
          <a:p>
            <a:r>
              <a:rPr lang="hr-HR" dirty="0"/>
              <a:t>Izrada </a:t>
            </a:r>
            <a:r>
              <a:rPr lang="hr-HR" dirty="0" err="1"/>
              <a:t>ASP.NET</a:t>
            </a:r>
            <a:r>
              <a:rPr lang="hr-HR" dirty="0"/>
              <a:t> MVC3 aplikacije uz korištenjem EF (40 do 60 </a:t>
            </a:r>
            <a:r>
              <a:rPr lang="hr-HR" dirty="0" smtClean="0"/>
              <a:t>min.) </a:t>
            </a:r>
            <a:r>
              <a:rPr lang="hr-HR" dirty="0"/>
              <a:t>– drugi </a:t>
            </a:r>
            <a:r>
              <a:rPr lang="hr-HR" dirty="0" smtClean="0"/>
              <a:t>dio</a:t>
            </a:r>
          </a:p>
          <a:p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5973798" y="1057004"/>
            <a:ext cx="936000" cy="2443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W8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84216" y="2003750"/>
            <a:ext cx="1044000" cy="2543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600" b="1" dirty="0">
                <a:effectLst/>
                <a:ea typeface="Calibri"/>
                <a:cs typeface="Times New Roman"/>
              </a:rPr>
              <a:t>WEB DEV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28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E_Blue_PowerPoint_msp_v5 noIcon">
  <a:themeElements>
    <a:clrScheme name="Microsof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B900"/>
      </a:accent1>
      <a:accent2>
        <a:srgbClr val="FF8C00"/>
      </a:accent2>
      <a:accent3>
        <a:srgbClr val="EB3C00"/>
      </a:accent3>
      <a:accent4>
        <a:srgbClr val="6DC2E9"/>
      </a:accent4>
      <a:accent5>
        <a:srgbClr val="00BCF2"/>
      </a:accent5>
      <a:accent6>
        <a:srgbClr val="0072C6"/>
      </a:accent6>
      <a:hlink>
        <a:srgbClr val="4C4C4C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SVID_White_16x9_2012-08-18">
  <a:themeElements>
    <a:clrScheme name="MSVID White">
      <a:dk1>
        <a:srgbClr val="505050"/>
      </a:dk1>
      <a:lt1>
        <a:srgbClr val="FFFFFF"/>
      </a:lt1>
      <a:dk2>
        <a:srgbClr val="68217A"/>
      </a:dk2>
      <a:lt2>
        <a:srgbClr val="D2D2D2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42359"/>
      </a:accent5>
      <a:accent6>
        <a:srgbClr val="002050"/>
      </a:accent6>
      <a:hlink>
        <a:srgbClr val="0072C6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MSP PowerPoint Template</Template>
  <TotalTime>60</TotalTime>
  <Words>220</Words>
  <Application>Microsoft Office PowerPoint</Application>
  <PresentationFormat>On-screen Show (16:9)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DPE_Blue_PowerPoint_msp_v5 noIcon</vt:lpstr>
      <vt:lpstr>MSVID_White_16x9_2012-08-18</vt:lpstr>
      <vt:lpstr>DEV tracks</vt:lpstr>
      <vt:lpstr>1. Dan</vt:lpstr>
      <vt:lpstr>2. Dan</vt:lpstr>
      <vt:lpstr>3. Dan</vt:lpstr>
      <vt:lpstr>4. Dan</vt:lpstr>
      <vt:lpstr>5. Dan</vt:lpstr>
    </vt:vector>
  </TitlesOfParts>
  <Company>Microsoft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Sever</dc:creator>
  <cp:lastModifiedBy>Vedran</cp:lastModifiedBy>
  <cp:revision>11</cp:revision>
  <cp:lastPrinted>2011-08-01T17:23:49Z</cp:lastPrinted>
  <dcterms:created xsi:type="dcterms:W3CDTF">2012-10-19T07:36:22Z</dcterms:created>
  <dcterms:modified xsi:type="dcterms:W3CDTF">2012-11-26T22:20:08Z</dcterms:modified>
</cp:coreProperties>
</file>